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8" roundtripDataSignature="AMtx7mgmhqlneFm5i+MIlo1lZh7nx+sc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customschemas.google.com/relationships/presentationmetadata" Target="metadata"/><Relationship Id="rId25" Type="http://schemas.openxmlformats.org/officeDocument/2006/relationships/slide" Target="slides/slide20.xml"/><Relationship Id="rId47" Type="http://schemas.openxmlformats.org/officeDocument/2006/relationships/slide" Target="slides/slide42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c30f47ba4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c30f47ba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4335ab38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14335ab386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c01ba78ea6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c01ba78ea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4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4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4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pravlife.org/sites/default/files/field/image/maxresdefaultjpg-420x280.jpg" TargetMode="External"/><Relationship Id="rId4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755576" y="1988840"/>
            <a:ext cx="7848872" cy="1470025"/>
          </a:xfrm>
          <a:prstGeom prst="rect">
            <a:avLst/>
          </a:prstGeom>
          <a:solidFill>
            <a:srgbClr val="1E1C11">
              <a:alpha val="5254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Georgia"/>
              <a:buNone/>
            </a:pPr>
            <a:r>
              <a:rPr lang="ru-RU" sz="49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Дива Різдва Христового</a:t>
            </a:r>
            <a:endParaRPr sz="49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37" name="Google Shape;137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43" name="Google Shape;143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731705.jpg" id="148" name="Google Shape;148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0"/>
            <a:ext cx="87177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ldashin_1.jpg" id="153" name="Google Shape;153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685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3115_original.jpg" id="158" name="Google Shape;158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4664"/>
            <a:ext cx="9144000" cy="607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jpg" id="163" name="Google Shape;163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8" y="0"/>
            <a:ext cx="70439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ru-RU"/>
              <a:t>Пастухи Різдва</a:t>
            </a:r>
            <a:endParaRPr b="1"/>
          </a:p>
        </p:txBody>
      </p:sp>
      <p:pic>
        <p:nvPicPr>
          <p:cNvPr id="169" name="Google Shape;169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28800"/>
            <a:ext cx="9144000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712" y="188640"/>
            <a:ext cx="4536504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7"/>
          <p:cNvSpPr txBox="1"/>
          <p:nvPr/>
        </p:nvSpPr>
        <p:spPr>
          <a:xfrm>
            <a:off x="1259632" y="5661248"/>
            <a:ext cx="7290594" cy="7694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«Свят, свят, свят Бог Саваот!»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FF0000"/>
                </a:solidFill>
              </a:rPr>
              <a:t>«Не бійтеся!»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81" name="Google Shape;181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700808"/>
            <a:ext cx="8496944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https://pravlife.org/sites/default/files/styles/article_575/public/field/image/maxresdefaultjpg-420x280.jpg?itok=vQpP-zp-" id="187" name="Google Shape;187;p19">
            <a:hlinkClick r:id="rId3"/>
          </p:cNvPr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/>
          <p:nvPr>
            <p:ph type="title"/>
          </p:nvPr>
        </p:nvSpPr>
        <p:spPr>
          <a:xfrm>
            <a:off x="539552" y="260648"/>
            <a:ext cx="8229600" cy="1143000"/>
          </a:xfrm>
          <a:prstGeom prst="rect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ru-RU" sz="6000"/>
              <a:t>Вифлеєм</a:t>
            </a:r>
            <a:endParaRPr b="1" sz="6000"/>
          </a:p>
        </p:txBody>
      </p:sp>
      <p:pic>
        <p:nvPicPr>
          <p:cNvPr id="90" name="Google Shape;90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1556792"/>
            <a:ext cx="8136904" cy="511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93" name="Google Shape;193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ru-RU"/>
              <a:t>Мельхіор, Каспар, Балтазар -  волхви</a:t>
            </a:r>
            <a:endParaRPr b="1"/>
          </a:p>
        </p:txBody>
      </p:sp>
      <p:pic>
        <p:nvPicPr>
          <p:cNvPr id="199" name="Google Shape;199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56792"/>
            <a:ext cx="9144000" cy="530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5" name="Google Shape;205;p24"/>
          <p:cNvSpPr txBox="1"/>
          <p:nvPr>
            <p:ph idx="1" type="body"/>
          </p:nvPr>
        </p:nvSpPr>
        <p:spPr>
          <a:xfrm>
            <a:off x="457200" y="3357000"/>
            <a:ext cx="82296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br>
              <a:rPr lang="ru-RU"/>
            </a:br>
            <a:br>
              <a:rPr lang="ru-RU"/>
            </a:b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br>
              <a:rPr lang="ru-RU"/>
            </a:b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575"/>
              </a:spcBef>
              <a:spcAft>
                <a:spcPts val="0"/>
              </a:spcAft>
              <a:buClr>
                <a:schemeClr val="dk1"/>
              </a:buClr>
              <a:buSzPct val="69565"/>
              <a:buChar char="•"/>
            </a:pPr>
            <a:br>
              <a:rPr lang="ru-RU"/>
            </a:br>
            <a:br>
              <a:rPr lang="ru-RU"/>
            </a:br>
            <a:br>
              <a:rPr lang="ru-RU"/>
            </a:br>
            <a:r>
              <a:rPr b="1" lang="ru-RU" sz="4600">
                <a:solidFill>
                  <a:srgbClr val="FF0000"/>
                </a:solidFill>
              </a:rPr>
              <a:t>Острів Афон (Греція) зберігає донині дари волхвів (царів)</a:t>
            </a:r>
            <a:endParaRPr b="1" sz="4600">
              <a:solidFill>
                <a:srgbClr val="FF0000"/>
              </a:solidFill>
            </a:endParaRPr>
          </a:p>
        </p:txBody>
      </p:sp>
      <p:pic>
        <p:nvPicPr>
          <p:cNvPr id="206" name="Google Shape;20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566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_f6289_965f9681_XXXL.jpg" id="211" name="Google Shape;211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0"/>
            <a:ext cx="864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2616.b.jpg" id="216" name="Google Shape;216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9944" cy="6093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/>
              <a:t>Кельнський собор (Німеччина) зберігає саркофаг трьох царів</a:t>
            </a:r>
            <a:endParaRPr/>
          </a:p>
        </p:txBody>
      </p:sp>
      <p:pic>
        <p:nvPicPr>
          <p:cNvPr id="222" name="Google Shape;222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84784"/>
            <a:ext cx="9143999" cy="5373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28" name="Google Shape;228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34" name="Google Shape;234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4000"/>
              <a:t>Саркофаг трьох царів</a:t>
            </a:r>
            <a:endParaRPr sz="4000"/>
          </a:p>
        </p:txBody>
      </p:sp>
      <p:pic>
        <p:nvPicPr>
          <p:cNvPr id="240" name="Google Shape;240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1628800"/>
            <a:ext cx="8712968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46" name="Google Shape;246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/>
          <p:nvPr>
            <p:ph type="title"/>
          </p:nvPr>
        </p:nvSpPr>
        <p:spPr>
          <a:xfrm>
            <a:off x="457200" y="188640"/>
            <a:ext cx="8229600" cy="1228998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ru-RU" sz="3459"/>
              <a:t>Плат Божої Матері, у якому вона народила Спасителя, в Шартрському соборі (Франція)</a:t>
            </a:r>
            <a:endParaRPr sz="3459"/>
          </a:p>
        </p:txBody>
      </p:sp>
      <p:pic>
        <p:nvPicPr>
          <p:cNvPr id="252" name="Google Shape;252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56792"/>
            <a:ext cx="9144000" cy="530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808" y="0"/>
            <a:ext cx="46085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63" name="Google Shape;263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269" name="Google Shape;269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696" y="0"/>
            <a:ext cx="51125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/>
          <p:nvPr>
            <p:ph type="title"/>
          </p:nvPr>
        </p:nvSpPr>
        <p:spPr>
          <a:xfrm>
            <a:off x="457200" y="274638"/>
            <a:ext cx="8229600" cy="994122"/>
          </a:xfrm>
          <a:prstGeom prst="rect">
            <a:avLst/>
          </a:prstGeom>
          <a:solidFill>
            <a:srgbClr val="C2D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/>
              <a:t>Мученики 14000 немовлят,</a:t>
            </a:r>
            <a:br>
              <a:rPr lang="ru-RU" sz="3600"/>
            </a:br>
            <a:r>
              <a:rPr lang="ru-RU" sz="3600"/>
              <a:t> вбиті Іродом в Вифлеємі</a:t>
            </a:r>
            <a:endParaRPr sz="3600"/>
          </a:p>
        </p:txBody>
      </p:sp>
      <p:pic>
        <p:nvPicPr>
          <p:cNvPr id="280" name="Google Shape;280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808" y="1412776"/>
            <a:ext cx="3686175" cy="544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g1c30f47ba4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5000" y="98300"/>
            <a:ext cx="4780509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 Nativitat.jpg" id="290" name="Google Shape;290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640" y="0"/>
            <a:ext cx="6763145" cy="6873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101B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70n40KugpM.jpg" id="295" name="Google Shape;295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0"/>
            <a:ext cx="85056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F7F7F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a00e54fa8abf7883301156fd46cac970c-800wi.jpg" id="300" name="Google Shape;300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092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4335ab386d_0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1" name="Google Shape;101;g14335ab386d_0_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14335ab386d_0_0"/>
          <p:cNvSpPr txBox="1"/>
          <p:nvPr/>
        </p:nvSpPr>
        <p:spPr>
          <a:xfrm>
            <a:off x="1155453" y="1481645"/>
            <a:ext cx="4896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Храм Різдва Христов</a:t>
            </a:r>
            <a:r>
              <a:rPr lang="ru-RU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ого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.jpg" id="305" name="Google Shape;305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62939"/>
            <a:ext cx="9144000" cy="6195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0"/>
            <a:ext cx="47525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3"/>
          <p:cNvSpPr txBox="1"/>
          <p:nvPr/>
        </p:nvSpPr>
        <p:spPr>
          <a:xfrm flipH="1" rot="10800000">
            <a:off x="683568" y="-18092"/>
            <a:ext cx="4896544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43"/>
          <p:cNvSpPr txBox="1"/>
          <p:nvPr/>
        </p:nvSpPr>
        <p:spPr>
          <a:xfrm>
            <a:off x="251520" y="0"/>
            <a:ext cx="1656184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43"/>
          <p:cNvSpPr txBox="1"/>
          <p:nvPr/>
        </p:nvSpPr>
        <p:spPr>
          <a:xfrm>
            <a:off x="5148064" y="2708920"/>
            <a:ext cx="3672300" cy="954300"/>
          </a:xfrm>
          <a:prstGeom prst="rect">
            <a:avLst/>
          </a:prstGeom>
          <a:solidFill>
            <a:srgbClr val="FBD4B4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Дуже рідкісна ікона</a:t>
            </a:r>
            <a:b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“Праця Святої Родини”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43"/>
          <p:cNvSpPr txBox="1"/>
          <p:nvPr/>
        </p:nvSpPr>
        <p:spPr>
          <a:xfrm>
            <a:off x="179512" y="332656"/>
            <a:ext cx="2736304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c01ba78ea6_0_6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1c01ba78ea6_0_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g1c01ba78ea6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50" y="444475"/>
            <a:ext cx="9623574" cy="496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/>
          <p:nvPr>
            <p:ph type="title"/>
          </p:nvPr>
        </p:nvSpPr>
        <p:spPr>
          <a:xfrm>
            <a:off x="457200" y="188640"/>
            <a:ext cx="8229600" cy="136815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3200"/>
              <a:t>Основний (західний) вхід. </a:t>
            </a:r>
            <a:r>
              <a:rPr lang="ru-RU" sz="3200">
                <a:solidFill>
                  <a:srgbClr val="FF0000"/>
                </a:solidFill>
              </a:rPr>
              <a:t>«Ворота смирення». </a:t>
            </a:r>
            <a:r>
              <a:rPr lang="ru-RU" sz="3200"/>
              <a:t>Звичайна людина може увійти тільки нахиливши голову</a:t>
            </a:r>
            <a:endParaRPr sz="3200"/>
          </a:p>
        </p:txBody>
      </p:sp>
      <p:pic>
        <p:nvPicPr>
          <p:cNvPr id="108" name="Google Shape;108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1800" y="1772816"/>
            <a:ext cx="3456384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Calibri"/>
              <a:buNone/>
            </a:pPr>
            <a:r>
              <a:rPr b="1" lang="ru-RU">
                <a:solidFill>
                  <a:srgbClr val="0070C0"/>
                </a:solidFill>
              </a:rPr>
              <a:t>Чудотворна ікона Вифлеємської Божої Матері</a:t>
            </a:r>
            <a:endParaRPr b="1">
              <a:solidFill>
                <a:srgbClr val="0070C0"/>
              </a:solidFill>
            </a:endParaRPr>
          </a:p>
        </p:txBody>
      </p:sp>
      <p:pic>
        <p:nvPicPr>
          <p:cNvPr id="114" name="Google Shape;114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7117" y="1600200"/>
            <a:ext cx="3009765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20" name="Google Shape;120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26" name="Google Shape;126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702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riginal.jpg" id="131" name="Google Shape;131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0688"/>
            <a:ext cx="9144000" cy="5447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2015-12-22T19:40:42Z</dcterms:created>
  <dc:creator>Anastasia</dc:creator>
</cp:coreProperties>
</file>