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59" r:id="rId5"/>
    <p:sldId id="258" r:id="rId6"/>
    <p:sldId id="263" r:id="rId7"/>
    <p:sldId id="264" r:id="rId8"/>
    <p:sldId id="266" r:id="rId9"/>
    <p:sldId id="267" r:id="rId10"/>
    <p:sldId id="268" r:id="rId11"/>
    <p:sldId id="270" r:id="rId12"/>
    <p:sldId id="269" r:id="rId13"/>
    <p:sldId id="271" r:id="rId14"/>
    <p:sldId id="272" r:id="rId15"/>
    <p:sldId id="260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1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7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743B-59D2-4C7F-B616-76C43F23DAC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E9C4E-1194-462F-BAB9-E77D734526B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27534"/>
            <a:ext cx="48245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844" y="267494"/>
            <a:ext cx="3474324" cy="465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62473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0"/>
            <a:ext cx="784887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05678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05678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18457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851670"/>
            <a:ext cx="7931224" cy="2742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8000" dirty="0" smtClean="0">
                <a:latin typeface="Arial Black" pitchFamily="34" charset="0"/>
              </a:rPr>
              <a:t>МИЛОСЕРДЯ</a:t>
            </a:r>
            <a:endParaRPr lang="ru-RU" sz="8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779662"/>
            <a:ext cx="7787208" cy="2814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9600" dirty="0" smtClean="0">
                <a:latin typeface="Arial Black" pitchFamily="34" charset="0"/>
              </a:rPr>
              <a:t>СВЯТІСТЬ</a:t>
            </a:r>
            <a:endParaRPr lang="ru-RU" sz="9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491629"/>
            <a:ext cx="7355160" cy="31029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/>
              <a:t> </a:t>
            </a:r>
            <a:r>
              <a:rPr lang="ru-RU" sz="4000" b="1" dirty="0" smtClean="0"/>
              <a:t>                    / </a:t>
            </a:r>
            <a:r>
              <a:rPr lang="uk-UA" sz="4000" b="1" dirty="0"/>
              <a:t>співпраця з Богом </a:t>
            </a:r>
            <a:endParaRPr lang="ru-RU" sz="4000" dirty="0"/>
          </a:p>
          <a:p>
            <a:pPr>
              <a:buNone/>
            </a:pPr>
            <a:r>
              <a:rPr lang="uk-UA" sz="4000" b="1" dirty="0"/>
              <a:t>Святість</a:t>
            </a:r>
            <a:r>
              <a:rPr lang="ru-RU" sz="4000" b="1" dirty="0"/>
              <a:t> –  </a:t>
            </a:r>
            <a:r>
              <a:rPr lang="uk-UA" sz="4000" b="1" dirty="0"/>
              <a:t>  справжнє життя</a:t>
            </a:r>
            <a:endParaRPr lang="ru-RU" sz="4000" dirty="0"/>
          </a:p>
          <a:p>
            <a:pPr>
              <a:buNone/>
            </a:pPr>
            <a:r>
              <a:rPr lang="uk-UA" sz="4000" b="1" dirty="0"/>
              <a:t> </a:t>
            </a:r>
            <a:r>
              <a:rPr lang="ru-RU" sz="4000" b="1" dirty="0"/>
              <a:t>                     \  </a:t>
            </a:r>
            <a:r>
              <a:rPr lang="uk-UA" sz="4000" b="1" dirty="0"/>
              <a:t>норма життя</a:t>
            </a:r>
            <a:endParaRPr lang="ru-RU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9661"/>
            <a:ext cx="8229600" cy="28149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5400" dirty="0" smtClean="0">
                <a:latin typeface="Arial Black" pitchFamily="34" charset="0"/>
              </a:rPr>
              <a:t>  У чому секрет святості людини?</a:t>
            </a:r>
            <a:endParaRPr lang="ru-RU" sz="5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1200151"/>
            <a:ext cx="6491064" cy="339447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b="1" dirty="0"/>
              <a:t>Мета християнського життя</a:t>
            </a:r>
            <a:endParaRPr lang="ru-RU" dirty="0"/>
          </a:p>
          <a:p>
            <a:pPr>
              <a:buNone/>
            </a:pPr>
            <a:r>
              <a:rPr lang="ru-RU" b="1" dirty="0"/>
              <a:t>                     |</a:t>
            </a:r>
            <a:endParaRPr lang="ru-RU" dirty="0"/>
          </a:p>
          <a:p>
            <a:pPr>
              <a:buNone/>
            </a:pPr>
            <a:r>
              <a:rPr lang="ru-RU" b="1" dirty="0"/>
              <a:t>           </a:t>
            </a:r>
            <a:r>
              <a:rPr lang="uk-UA" b="1" dirty="0" err="1"/>
              <a:t>Богоподібність</a:t>
            </a:r>
            <a:endParaRPr lang="ru-RU" dirty="0"/>
          </a:p>
          <a:p>
            <a:pPr>
              <a:buNone/>
            </a:pPr>
            <a:r>
              <a:rPr lang="ru-RU" b="1" dirty="0"/>
              <a:t>                     |</a:t>
            </a:r>
            <a:endParaRPr lang="ru-RU" dirty="0"/>
          </a:p>
          <a:p>
            <a:pPr>
              <a:buNone/>
            </a:pPr>
            <a:r>
              <a:rPr lang="ru-RU" b="1" dirty="0"/>
              <a:t>               </a:t>
            </a:r>
            <a:r>
              <a:rPr lang="uk-UA" b="1" dirty="0"/>
              <a:t>святість</a:t>
            </a:r>
            <a:endParaRPr lang="ru-RU" dirty="0"/>
          </a:p>
          <a:p>
            <a:pPr>
              <a:buNone/>
            </a:pPr>
            <a:r>
              <a:rPr lang="ru-RU" b="1" dirty="0"/>
              <a:t>                     |</a:t>
            </a:r>
            <a:endParaRPr lang="ru-RU" dirty="0"/>
          </a:p>
          <a:p>
            <a:pPr>
              <a:buNone/>
            </a:pPr>
            <a:r>
              <a:rPr lang="ru-RU" b="1" dirty="0"/>
              <a:t>              </a:t>
            </a:r>
            <a:r>
              <a:rPr lang="uk-UA" b="1" dirty="0"/>
              <a:t>о</a:t>
            </a:r>
            <a:r>
              <a:rPr lang="ru-RU" b="1" dirty="0" err="1"/>
              <a:t>бо́же</a:t>
            </a:r>
            <a:r>
              <a:rPr lang="uk-UA" b="1" dirty="0" err="1"/>
              <a:t>ння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99742"/>
            <a:ext cx="7772400" cy="200596"/>
          </a:xfrm>
        </p:spPr>
        <p:txBody>
          <a:bodyPr>
            <a:noAutofit/>
          </a:bodyPr>
          <a:lstStyle/>
          <a:p>
            <a:r>
              <a:rPr lang="uk-UA" sz="6000" dirty="0" smtClean="0">
                <a:latin typeface="Arial Black" pitchFamily="34" charset="0"/>
              </a:rPr>
              <a:t>УРОКИ ЛЮБОВІ СВЯТОГО МИКОЛАЯ</a:t>
            </a:r>
            <a:endParaRPr lang="ru-RU" sz="6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5400" dirty="0" smtClean="0">
                <a:latin typeface="Arial Black" pitchFamily="34" charset="0"/>
              </a:rPr>
              <a:t>  Добро – це чудо, </a:t>
            </a:r>
            <a:r>
              <a:rPr lang="uk-UA" sz="5400" dirty="0">
                <a:latin typeface="Arial Black" pitchFamily="34" charset="0"/>
              </a:rPr>
              <a:t>що робиться одним для </a:t>
            </a:r>
            <a:r>
              <a:rPr lang="uk-UA" sz="5400" dirty="0" smtClean="0">
                <a:latin typeface="Arial Black" pitchFamily="34" charset="0"/>
              </a:rPr>
              <a:t>одного</a:t>
            </a:r>
            <a:endParaRPr lang="ru-RU" sz="5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9742"/>
            <a:ext cx="3171627" cy="237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99742"/>
            <a:ext cx="7772400" cy="200596"/>
          </a:xfrm>
        </p:spPr>
        <p:txBody>
          <a:bodyPr>
            <a:noAutofit/>
          </a:bodyPr>
          <a:lstStyle/>
          <a:p>
            <a:r>
              <a:rPr lang="uk-UA" sz="6000" dirty="0" smtClean="0">
                <a:latin typeface="Arial Black" pitchFamily="34" charset="0"/>
              </a:rPr>
              <a:t>УРОКИ ЛЮБОВІ СВЯТОГО МИКОЛАЯ</a:t>
            </a:r>
            <a:endParaRPr lang="ru-RU" sz="6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5486"/>
            <a:ext cx="345638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110" y="411510"/>
            <a:ext cx="362200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3478"/>
            <a:ext cx="39604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9502"/>
            <a:ext cx="3600399" cy="457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58</Words>
  <Application>Microsoft Office PowerPoint</Application>
  <PresentationFormat>Экран (16:9)</PresentationFormat>
  <Paragraphs>16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УРОКИ ЛЮБОВІ СВЯТОГО МИКОЛАЯ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УРОКИ ЛЮБОВІ СВЯТОГО МИКОЛАЯ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ЛЮБОВІ СВЯТОГО МИКОЛАЯ</dc:title>
  <dc:creator>Павлова</dc:creator>
  <cp:lastModifiedBy>Павлова</cp:lastModifiedBy>
  <cp:revision>22</cp:revision>
  <dcterms:created xsi:type="dcterms:W3CDTF">2022-12-15T19:08:02Z</dcterms:created>
  <dcterms:modified xsi:type="dcterms:W3CDTF">2022-12-15T22:31:00Z</dcterms:modified>
</cp:coreProperties>
</file>